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embeddedFontLst>
    <p:embeddedFont>
      <p:font typeface="Monotype Corsiva" pitchFamily="66" charset="0"/>
      <p:italic r:id="rId9"/>
    </p:embeddedFont>
    <p:embeddedFont>
      <p:font typeface="Arial Narrow" pitchFamily="34" charset="0"/>
      <p:regular r:id="rId10"/>
      <p:bold r:id="rId11"/>
      <p:italic r:id="rId12"/>
      <p:boldItalic r:id="rId13"/>
    </p:embeddedFon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C8CDA-8453-4729-8881-9D5BC824490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27D83-8D71-46D5-A202-46AB81189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733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Arial"/>
              </a:rPr>
              <a:t>Nhiễu &amp; Ồn</a:t>
            </a:r>
          </a:p>
          <a:p>
            <a:endParaRPr lang="vi-VN" smtClean="0">
              <a:latin typeface="Arial"/>
            </a:endParaRPr>
          </a:p>
          <a:p>
            <a:r>
              <a:rPr lang="vi-VN" smtClean="0">
                <a:latin typeface="Arial"/>
              </a:rPr>
              <a:t>Nhiễu là những tác nhân không mong đợi ( sấm sét , sóng điện từ, .... ) song hành  với đại lượng đầu vào, gây sai lệch đặc tính quan hệ giữa đầu vào và đầu ra của một  cảm biến đã được chế tạo.</a:t>
            </a:r>
            <a:endParaRPr lang="en-US">
              <a:latin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27D83-8D71-46D5-A202-46AB8118926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318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31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328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9007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012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385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9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695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406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50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08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72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84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CF5AF-BE0B-4813-AC4D-FCFAE0DD2835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097E0-AFEE-46C6-9C82-7600108E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60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FFFFFF"/>
                </a:solidFill>
                <a:latin typeface="Arial"/>
              </a:rPr>
              <a:t>Cảm biến </a:t>
            </a:r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378" y="1600200"/>
            <a:ext cx="1829243" cy="452596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3676631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2</a:t>
            </a:fld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523674" y="1152334"/>
            <a:ext cx="6350652" cy="4680332"/>
            <a:chOff x="1523674" y="1152334"/>
            <a:chExt cx="6350652" cy="4680332"/>
          </a:xfrm>
        </p:grpSpPr>
        <p:sp>
          <p:nvSpPr>
            <p:cNvPr id="4" name="Rectangle 3"/>
            <p:cNvSpPr/>
            <p:nvPr/>
          </p:nvSpPr>
          <p:spPr>
            <a:xfrm>
              <a:off x="1523674" y="3244334"/>
              <a:ext cx="1274709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323232"/>
                  </a:solidFill>
                  <a:latin typeface="Arial"/>
                </a:rPr>
                <a:t>Khái  niệm</a:t>
              </a:r>
              <a:endParaRPr lang="en-US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4068057" y="1152334"/>
              <a:ext cx="1300357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Định nghĩa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068057" y="2547001"/>
              <a:ext cx="723275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Ví dụ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068057" y="3941667"/>
              <a:ext cx="1043877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Đầu vào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068057" y="5336334"/>
              <a:ext cx="877163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Đầu ra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638089" y="1279334"/>
              <a:ext cx="859531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339966"/>
                  </a:solidFill>
                  <a:latin typeface="Monotype Corsiva"/>
                </a:rPr>
                <a:t>Điện áp</a:t>
              </a:r>
              <a:endParaRPr lang="en-US">
                <a:solidFill>
                  <a:srgbClr val="339966"/>
                </a:solidFill>
                <a:latin typeface="Monotype Corsiva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638089" y="2674001"/>
              <a:ext cx="1236237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mtClean="0">
                  <a:solidFill>
                    <a:srgbClr val="FF0000"/>
                  </a:solidFill>
                </a:rPr>
                <a:t>Dòng điện</a:t>
              </a:r>
              <a:endParaRPr lang="en-US">
                <a:solidFill>
                  <a:srgbClr val="FF0000"/>
                </a:solidFill>
                <a:latin typeface="Monotype Corsiva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638089" y="4068667"/>
              <a:ext cx="775790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FF"/>
                  </a:solidFill>
                  <a:latin typeface="Monotype Corsiva"/>
                </a:rPr>
                <a:t>Tần số</a:t>
              </a:r>
              <a:endParaRPr lang="en-US">
                <a:solidFill>
                  <a:srgbClr val="0000FF"/>
                </a:solidFill>
                <a:latin typeface="Monotype Corsiva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638089" y="5463334"/>
              <a:ext cx="1151277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Monotype Corsiva"/>
                </a:rPr>
                <a:t>Tín hiệu Số</a:t>
              </a:r>
              <a:endParaRPr lang="en-US">
                <a:solidFill>
                  <a:srgbClr val="000000"/>
                </a:solidFill>
                <a:latin typeface="Monotype Corsiva"/>
              </a:endParaRPr>
            </a:p>
          </p:txBody>
        </p:sp>
        <p:cxnSp>
          <p:nvCxnSpPr>
            <p:cNvPr id="13" name="Elbow Connector 12"/>
            <p:cNvCxnSpPr>
              <a:stCxn id="4" idx="3"/>
              <a:endCxn id="5" idx="1"/>
            </p:cNvCxnSpPr>
            <p:nvPr/>
          </p:nvCxnSpPr>
          <p:spPr>
            <a:xfrm flipV="1">
              <a:off x="2798383" y="1337000"/>
              <a:ext cx="1269674" cy="20920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lbow Connector 13"/>
            <p:cNvCxnSpPr>
              <a:stCxn id="4" idx="3"/>
              <a:endCxn id="6" idx="1"/>
            </p:cNvCxnSpPr>
            <p:nvPr/>
          </p:nvCxnSpPr>
          <p:spPr>
            <a:xfrm flipV="1">
              <a:off x="2798383" y="2731667"/>
              <a:ext cx="1269674" cy="69733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lbow Connector 14"/>
            <p:cNvCxnSpPr>
              <a:stCxn id="4" idx="3"/>
              <a:endCxn id="7" idx="1"/>
            </p:cNvCxnSpPr>
            <p:nvPr/>
          </p:nvCxnSpPr>
          <p:spPr>
            <a:xfrm>
              <a:off x="2798383" y="3429000"/>
              <a:ext cx="1269674" cy="69733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lbow Connector 15"/>
            <p:cNvCxnSpPr>
              <a:stCxn id="4" idx="3"/>
              <a:endCxn id="8" idx="1"/>
            </p:cNvCxnSpPr>
            <p:nvPr/>
          </p:nvCxnSpPr>
          <p:spPr>
            <a:xfrm>
              <a:off x="2798383" y="3429000"/>
              <a:ext cx="1269674" cy="20920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lbow Connector 16"/>
            <p:cNvCxnSpPr>
              <a:stCxn id="8" idx="3"/>
              <a:endCxn id="9" idx="1"/>
            </p:cNvCxnSpPr>
            <p:nvPr/>
          </p:nvCxnSpPr>
          <p:spPr>
            <a:xfrm flipV="1">
              <a:off x="4945220" y="1464000"/>
              <a:ext cx="1692869" cy="40570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Elbow Connector 17"/>
            <p:cNvCxnSpPr>
              <a:stCxn id="8" idx="3"/>
              <a:endCxn id="10" idx="1"/>
            </p:cNvCxnSpPr>
            <p:nvPr/>
          </p:nvCxnSpPr>
          <p:spPr>
            <a:xfrm flipV="1">
              <a:off x="4945220" y="2858667"/>
              <a:ext cx="1692869" cy="266233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lbow Connector 18"/>
            <p:cNvCxnSpPr>
              <a:stCxn id="8" idx="3"/>
              <a:endCxn id="11" idx="1"/>
            </p:cNvCxnSpPr>
            <p:nvPr/>
          </p:nvCxnSpPr>
          <p:spPr>
            <a:xfrm flipV="1">
              <a:off x="4945220" y="4253333"/>
              <a:ext cx="1692869" cy="126766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19"/>
            <p:cNvCxnSpPr>
              <a:stCxn id="8" idx="3"/>
              <a:endCxn id="12" idx="1"/>
            </p:cNvCxnSpPr>
            <p:nvPr/>
          </p:nvCxnSpPr>
          <p:spPr>
            <a:xfrm>
              <a:off x="4945220" y="5521000"/>
              <a:ext cx="1692869" cy="1270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75137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3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572550" y="1501001"/>
            <a:ext cx="6252899" cy="3855998"/>
            <a:chOff x="1572550" y="1501001"/>
            <a:chExt cx="6252899" cy="3855998"/>
          </a:xfrm>
        </p:grpSpPr>
        <p:sp>
          <p:nvSpPr>
            <p:cNvPr id="4" name="Rectangle 3"/>
            <p:cNvSpPr/>
            <p:nvPr/>
          </p:nvSpPr>
          <p:spPr>
            <a:xfrm>
              <a:off x="1572550" y="3244334"/>
              <a:ext cx="1107997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323232"/>
                  </a:solidFill>
                  <a:latin typeface="Arial"/>
                </a:rPr>
                <a:t>Đặc tính </a:t>
              </a:r>
              <a:endParaRPr lang="en-US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3999097" y="1501001"/>
              <a:ext cx="1399742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 Narrow"/>
                </a:rPr>
                <a:t>Vùng công tác</a:t>
              </a:r>
              <a:endParaRPr lang="en-US">
                <a:solidFill>
                  <a:srgbClr val="000000"/>
                </a:solidFill>
                <a:latin typeface="Arial Narrow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999097" y="3244334"/>
              <a:ext cx="1010726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 Narrow"/>
                </a:rPr>
                <a:t>Độ nhạy </a:t>
              </a:r>
              <a:endParaRPr lang="en-US">
                <a:solidFill>
                  <a:srgbClr val="000000"/>
                </a:solidFill>
                <a:latin typeface="Arial Narrow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717389" y="1501001"/>
              <a:ext cx="1053495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Tức thời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717389" y="3244334"/>
              <a:ext cx="915635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Cục bộ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717389" y="4987667"/>
              <a:ext cx="1108060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Toàn cục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999097" y="4987667"/>
              <a:ext cx="1000595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 Narrow"/>
                </a:rPr>
                <a:t>Độ thẳng</a:t>
              </a:r>
              <a:endParaRPr lang="en-US">
                <a:solidFill>
                  <a:srgbClr val="000000"/>
                </a:solidFill>
                <a:latin typeface="Arial Narrow"/>
              </a:endParaRPr>
            </a:p>
          </p:txBody>
        </p:sp>
        <p:cxnSp>
          <p:nvCxnSpPr>
            <p:cNvPr id="11" name="Elbow Connector 10"/>
            <p:cNvCxnSpPr>
              <a:stCxn id="4" idx="3"/>
              <a:endCxn id="5" idx="1"/>
            </p:cNvCxnSpPr>
            <p:nvPr/>
          </p:nvCxnSpPr>
          <p:spPr>
            <a:xfrm flipV="1">
              <a:off x="2680547" y="1685667"/>
              <a:ext cx="1318550" cy="174333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lbow Connector 11"/>
            <p:cNvCxnSpPr>
              <a:stCxn id="4" idx="3"/>
              <a:endCxn id="6" idx="1"/>
            </p:cNvCxnSpPr>
            <p:nvPr/>
          </p:nvCxnSpPr>
          <p:spPr>
            <a:xfrm>
              <a:off x="2680547" y="3429000"/>
              <a:ext cx="1318550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lbow Connector 12"/>
            <p:cNvCxnSpPr>
              <a:stCxn id="6" idx="3"/>
              <a:endCxn id="7" idx="1"/>
            </p:cNvCxnSpPr>
            <p:nvPr/>
          </p:nvCxnSpPr>
          <p:spPr>
            <a:xfrm flipV="1">
              <a:off x="5009823" y="1685667"/>
              <a:ext cx="1707566" cy="174333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lbow Connector 13"/>
            <p:cNvCxnSpPr>
              <a:stCxn id="6" idx="3"/>
              <a:endCxn id="8" idx="1"/>
            </p:cNvCxnSpPr>
            <p:nvPr/>
          </p:nvCxnSpPr>
          <p:spPr>
            <a:xfrm>
              <a:off x="5009823" y="3429000"/>
              <a:ext cx="1707566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lbow Connector 14"/>
            <p:cNvCxnSpPr>
              <a:stCxn id="6" idx="3"/>
              <a:endCxn id="9" idx="1"/>
            </p:cNvCxnSpPr>
            <p:nvPr/>
          </p:nvCxnSpPr>
          <p:spPr>
            <a:xfrm>
              <a:off x="5009823" y="3429000"/>
              <a:ext cx="1707566" cy="174333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lbow Connector 15"/>
            <p:cNvCxnSpPr>
              <a:stCxn id="4" idx="3"/>
              <a:endCxn id="10" idx="1"/>
            </p:cNvCxnSpPr>
            <p:nvPr/>
          </p:nvCxnSpPr>
          <p:spPr>
            <a:xfrm>
              <a:off x="2680547" y="3429000"/>
              <a:ext cx="1318550" cy="174333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22353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4</a:t>
            </a:fld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133490" y="919890"/>
            <a:ext cx="5131021" cy="5018220"/>
            <a:chOff x="2133490" y="919890"/>
            <a:chExt cx="5131021" cy="5018220"/>
          </a:xfrm>
        </p:grpSpPr>
        <p:sp>
          <p:nvSpPr>
            <p:cNvPr id="4" name="Rectangle 3"/>
            <p:cNvSpPr/>
            <p:nvPr/>
          </p:nvSpPr>
          <p:spPr>
            <a:xfrm>
              <a:off x="2133490" y="3244334"/>
              <a:ext cx="1489510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323232"/>
                  </a:solidFill>
                  <a:latin typeface="Arial"/>
                </a:rPr>
                <a:t>Thời gian trễ</a:t>
              </a:r>
              <a:endParaRPr lang="en-US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502490" y="919890"/>
              <a:ext cx="1646606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Phần vạn giây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502490" y="2082112"/>
              <a:ext cx="1762021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phần ngàn giây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502490" y="3244334"/>
              <a:ext cx="1710726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mtClean="0">
                  <a:solidFill>
                    <a:srgbClr val="000000"/>
                  </a:solidFill>
                  <a:latin typeface="Arial"/>
                </a:rPr>
                <a:t>phần trăm giây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502490" y="4406556"/>
              <a:ext cx="607859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giây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502490" y="5568778"/>
              <a:ext cx="633507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phút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0" name="Elbow Connector 9"/>
            <p:cNvCxnSpPr>
              <a:stCxn id="4" idx="3"/>
              <a:endCxn id="5" idx="1"/>
            </p:cNvCxnSpPr>
            <p:nvPr/>
          </p:nvCxnSpPr>
          <p:spPr>
            <a:xfrm flipV="1">
              <a:off x="3623000" y="1104556"/>
              <a:ext cx="1879490" cy="232444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Elbow Connector 10"/>
            <p:cNvCxnSpPr>
              <a:stCxn id="4" idx="3"/>
              <a:endCxn id="6" idx="1"/>
            </p:cNvCxnSpPr>
            <p:nvPr/>
          </p:nvCxnSpPr>
          <p:spPr>
            <a:xfrm flipV="1">
              <a:off x="3623000" y="2266778"/>
              <a:ext cx="1879490" cy="116222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lbow Connector 11"/>
            <p:cNvCxnSpPr>
              <a:stCxn id="4" idx="3"/>
              <a:endCxn id="7" idx="1"/>
            </p:cNvCxnSpPr>
            <p:nvPr/>
          </p:nvCxnSpPr>
          <p:spPr>
            <a:xfrm>
              <a:off x="3623000" y="3429000"/>
              <a:ext cx="1879490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lbow Connector 12"/>
            <p:cNvCxnSpPr>
              <a:stCxn id="4" idx="3"/>
              <a:endCxn id="8" idx="1"/>
            </p:cNvCxnSpPr>
            <p:nvPr/>
          </p:nvCxnSpPr>
          <p:spPr>
            <a:xfrm>
              <a:off x="3623000" y="3429000"/>
              <a:ext cx="1879490" cy="116222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lbow Connector 13"/>
            <p:cNvCxnSpPr>
              <a:stCxn id="4" idx="3"/>
              <a:endCxn id="9" idx="1"/>
            </p:cNvCxnSpPr>
            <p:nvPr/>
          </p:nvCxnSpPr>
          <p:spPr>
            <a:xfrm>
              <a:off x="3623000" y="3429000"/>
              <a:ext cx="1879490" cy="232444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8419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Nhiễu &amp; Ồn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9" y="1600200"/>
            <a:ext cx="4525963" cy="452596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3835883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Tong quan ve cam bien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097E0-AFEE-46C6-9C82-7600108E1B04}" type="slidenum">
              <a:rPr lang="en-US" smtClean="0"/>
              <a:t>6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931510" y="1501001"/>
            <a:ext cx="5534979" cy="3855998"/>
            <a:chOff x="1931510" y="1501001"/>
            <a:chExt cx="5534979" cy="3855998"/>
          </a:xfrm>
        </p:grpSpPr>
        <p:sp>
          <p:nvSpPr>
            <p:cNvPr id="4" name="Rectangle 3"/>
            <p:cNvSpPr/>
            <p:nvPr/>
          </p:nvSpPr>
          <p:spPr>
            <a:xfrm>
              <a:off x="1931510" y="3244334"/>
              <a:ext cx="1146469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323232"/>
                  </a:solidFill>
                  <a:latin typeface="Arial"/>
                </a:rPr>
                <a:t>Phân loại</a:t>
              </a:r>
              <a:endParaRPr lang="en-US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4755489" y="1501001"/>
              <a:ext cx="1595310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mtClean="0">
                  <a:solidFill>
                    <a:srgbClr val="000000"/>
                  </a:solidFill>
                  <a:latin typeface="Arial"/>
                </a:rPr>
                <a:t>Theo đầu vào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755489" y="3244334"/>
              <a:ext cx="2287806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Theo hiệu ứng vật lý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755489" y="4987667"/>
              <a:ext cx="2711000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mtClean="0">
                  <a:solidFill>
                    <a:srgbClr val="000000"/>
                  </a:solidFill>
                  <a:latin typeface="Arial"/>
                </a:rPr>
                <a:t>vài cách phân loại khác  </a:t>
              </a:r>
              <a:endParaRPr lang="en-US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8" name="Elbow Connector 7"/>
            <p:cNvCxnSpPr>
              <a:stCxn id="4" idx="3"/>
              <a:endCxn id="5" idx="1"/>
            </p:cNvCxnSpPr>
            <p:nvPr/>
          </p:nvCxnSpPr>
          <p:spPr>
            <a:xfrm flipV="1">
              <a:off x="3077979" y="1685667"/>
              <a:ext cx="1677510" cy="174333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Elbow Connector 8"/>
            <p:cNvCxnSpPr>
              <a:stCxn id="4" idx="3"/>
              <a:endCxn id="6" idx="1"/>
            </p:cNvCxnSpPr>
            <p:nvPr/>
          </p:nvCxnSpPr>
          <p:spPr>
            <a:xfrm>
              <a:off x="3077979" y="3429000"/>
              <a:ext cx="1677510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Elbow Connector 9"/>
            <p:cNvCxnSpPr>
              <a:stCxn id="4" idx="3"/>
              <a:endCxn id="7" idx="1"/>
            </p:cNvCxnSpPr>
            <p:nvPr/>
          </p:nvCxnSpPr>
          <p:spPr>
            <a:xfrm>
              <a:off x="3077979" y="3429000"/>
              <a:ext cx="1677510" cy="174333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675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</Words>
  <Application>Microsoft Office PowerPoint</Application>
  <PresentationFormat>On-screen Show (4:3)</PresentationFormat>
  <Paragraphs>44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Monotype Corsiva</vt:lpstr>
      <vt:lpstr>Arial Narrow</vt:lpstr>
      <vt:lpstr>Calibri</vt:lpstr>
      <vt:lpstr>Office Theme</vt:lpstr>
      <vt:lpstr>Cảm biến </vt:lpstr>
      <vt:lpstr>PowerPoint Presentation</vt:lpstr>
      <vt:lpstr>PowerPoint Presentation</vt:lpstr>
      <vt:lpstr>PowerPoint Presentation</vt:lpstr>
      <vt:lpstr>Nhiễu &amp; Ồn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Cảm biến </dc:title>
  <dc:creator>saocodon</dc:creator>
  <cp:lastModifiedBy>saocodon</cp:lastModifiedBy>
  <cp:revision>1</cp:revision>
  <dcterms:created xsi:type="dcterms:W3CDTF">2015-05-18T01:09:05Z</dcterms:created>
  <dcterms:modified xsi:type="dcterms:W3CDTF">2015-05-18T01:09:14Z</dcterms:modified>
</cp:coreProperties>
</file>